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9" r:id="rId23"/>
    <p:sldId id="27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52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5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22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37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7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00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4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4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E4E8-79C1-4494-95E2-B649814A7F1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9CB2-E36D-47BF-9E49-88EAE004B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30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Chapter13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신경망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44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88640"/>
            <a:ext cx="63436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268760"/>
            <a:ext cx="6343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761873"/>
            <a:ext cx="63055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4283968" y="404664"/>
            <a:ext cx="1221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283967" y="1064940"/>
            <a:ext cx="273630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00175" y="2996952"/>
            <a:ext cx="360387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851920" y="6741368"/>
            <a:ext cx="38043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56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980728"/>
            <a:ext cx="63246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393184"/>
            <a:ext cx="63246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400175" y="3645024"/>
            <a:ext cx="180193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36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3766741"/>
            <a:ext cx="62865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060848"/>
            <a:ext cx="62960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3261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609725"/>
            <a:ext cx="630555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763688" y="2132856"/>
            <a:ext cx="489654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19225" y="1844824"/>
            <a:ext cx="99253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3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8191"/>
            <a:ext cx="62960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238982"/>
            <a:ext cx="62579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4353782"/>
            <a:ext cx="62769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906232"/>
            <a:ext cx="62960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5430107"/>
            <a:ext cx="63055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1443038" y="260028"/>
            <a:ext cx="226486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644955" y="247836"/>
            <a:ext cx="3167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720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2852936"/>
            <a:ext cx="62579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601613"/>
            <a:ext cx="62769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5148064" y="1482330"/>
            <a:ext cx="1800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23988" y="1124744"/>
            <a:ext cx="26439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9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252663"/>
            <a:ext cx="63722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60446" y="5373216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무슨 의미</a:t>
            </a:r>
            <a:r>
              <a:rPr lang="en-US" altLang="ko-KR" dirty="0" smtClean="0"/>
              <a:t>???????????????????????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91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52438"/>
            <a:ext cx="6324600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66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471060"/>
            <a:ext cx="60674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356992"/>
            <a:ext cx="61531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52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620688"/>
            <a:ext cx="63055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3851920" y="836712"/>
            <a:ext cx="34563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660232" y="1155612"/>
            <a:ext cx="70012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397848" y="1466508"/>
            <a:ext cx="3269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19225" y="1786968"/>
            <a:ext cx="322478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420888"/>
            <a:ext cx="63055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3429000"/>
            <a:ext cx="62865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376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2205038"/>
            <a:ext cx="63436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400175" y="2420888"/>
            <a:ext cx="302780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93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012499"/>
            <a:ext cx="631507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697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42913"/>
            <a:ext cx="6324600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61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780928"/>
            <a:ext cx="629602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052736"/>
            <a:ext cx="63055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65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60648"/>
            <a:ext cx="6296025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5070773"/>
            <a:ext cx="63150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5787434"/>
            <a:ext cx="62960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691680" y="3789040"/>
            <a:ext cx="59046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508104" y="3501008"/>
            <a:ext cx="1800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423988" y="4149080"/>
            <a:ext cx="61723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14463" y="4446240"/>
            <a:ext cx="510175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3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76672"/>
            <a:ext cx="62960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484784"/>
            <a:ext cx="63246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293096"/>
            <a:ext cx="63246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5013176"/>
            <a:ext cx="631507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619672" y="692696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724128" y="692696"/>
            <a:ext cx="18722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691680" y="4837202"/>
            <a:ext cx="36724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7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20" y="116633"/>
            <a:ext cx="5979528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674520" y="332656"/>
            <a:ext cx="36724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74520" y="2636912"/>
            <a:ext cx="26814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96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057275"/>
            <a:ext cx="6305550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1419225" y="2780928"/>
            <a:ext cx="20726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419872" y="2204864"/>
            <a:ext cx="129614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2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548680"/>
            <a:ext cx="635317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2924944"/>
            <a:ext cx="633412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195736" y="1124744"/>
            <a:ext cx="3600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404938" y="3140968"/>
            <a:ext cx="259099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24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333802"/>
            <a:ext cx="635317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60648"/>
            <a:ext cx="62674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52736"/>
            <a:ext cx="62865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281336"/>
            <a:ext cx="63055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6620052"/>
            <a:ext cx="3600450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1438275" y="818845"/>
            <a:ext cx="27736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907704" y="1281336"/>
            <a:ext cx="580754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28750" y="1556792"/>
            <a:ext cx="62960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413" y="1832248"/>
            <a:ext cx="21684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771775" y="6781977"/>
            <a:ext cx="36004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70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01" y="1868518"/>
            <a:ext cx="5323198" cy="498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56680"/>
            <a:ext cx="63627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857744"/>
            <a:ext cx="62769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1910401" y="2060848"/>
            <a:ext cx="374171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02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340768"/>
            <a:ext cx="62674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124200"/>
            <a:ext cx="63246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624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6228184" y="1895136"/>
            <a:ext cx="1221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141692" y="4005064"/>
            <a:ext cx="15640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09700" y="4293096"/>
            <a:ext cx="15640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763688" y="4725144"/>
            <a:ext cx="35405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665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6</Words>
  <Application>Microsoft Office PowerPoint</Application>
  <PresentationFormat>화면 슬라이드 쇼(4:3)</PresentationFormat>
  <Paragraphs>2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Chapter13 합성곱 신경망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Chapter4 모델 훈련</dc:title>
  <dc:creator>User</dc:creator>
  <cp:lastModifiedBy>User</cp:lastModifiedBy>
  <cp:revision>115</cp:revision>
  <dcterms:created xsi:type="dcterms:W3CDTF">2018-07-26T22:31:49Z</dcterms:created>
  <dcterms:modified xsi:type="dcterms:W3CDTF">2018-08-18T10:45:16Z</dcterms:modified>
</cp:coreProperties>
</file>